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9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FB3CC-C1B0-442B-AAAF-5A4921655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6A25D7-2BEC-4F09-B303-A3FC42341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D723B-3A20-4BA6-9284-F674F8DB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7102E-6CFC-47AA-9017-24FBBC2C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9D9427-4ED3-4DF1-AA49-6C6C9FAB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9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6CD4-0D36-461B-AF9A-41DE784D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62F5EE-29CE-40B1-A3C6-6354824B8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C973-5DE8-4D2A-88C8-3C49372A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54C81-93A5-4EE5-8196-3451895A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4D3CB-E6B2-494B-8808-7B06F627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0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18DC22-C1EB-4922-9ACA-3B989E305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009D62-525A-4230-B7E1-339ECA4FC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60642-6110-466E-8012-6446FB6F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8B81DF-2A99-4908-93C7-EE3948CA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128CA-5756-43F0-93C2-83CCEE4D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1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8B8B1-61D0-4117-9FA2-5C84C90B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83E9B-2894-42E6-A780-EC52190AC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0DB2B-F3CE-4917-99D6-AE0841F1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F5FC5-B5D8-4498-80E7-8FDF5AC9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DE59F3-DD46-4BD8-B31F-C8634F1E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7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A0EAD-25B4-41EE-BED4-FC56F69B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E9F34C-9BC5-43BE-ABE9-1B02B6799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46814-F219-43D1-A322-2B357906D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BE2C5-B449-4891-86BA-2D07DEDE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B13D32-9115-46F3-8180-96A7B5CE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6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48E34-7724-4C56-B92F-BBB3B30C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BBC54-C260-423E-86B7-A957C1199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89DBC-56B8-4714-AFC8-1FB96A503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5C1B87-53AA-4E90-ADE7-1120684F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13AFF1-4857-4E05-961E-6818BBD5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5E099D-0753-4646-B78F-80881C52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2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A9E5D-A76C-4C55-829F-DEFA2DB3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EBB452-9DFA-4B51-883F-EC125907E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2D1389-4F31-4480-A305-D7B2A84C4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CD8B8D-990A-4DCA-9D62-D464AC41E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4928CD-BAF5-4B2D-9FFD-C84D0324B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2E6F5B-7E49-429E-8BAA-A9B53309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16092D-F2E5-43B3-B9B9-06A8B6DC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831ABF-A8CB-467D-9C7E-58743974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91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CCF12-6B6C-47E4-9E88-2BF71E89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7298C1-D0F1-4B2D-8D85-23A5A695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F346AC-4133-4D93-9C0F-9B96DE44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164A66-590C-43EF-8B9B-9B1CFB08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9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AE7DEF-83EF-4EDF-9FD6-DBDAE72C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0A52EF-0D7A-430D-9F44-86C28324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90E99-A936-4B21-8012-76BC1E56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5292B-B3E1-45DF-9CF3-BC5FE708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79BDC-B78B-4827-A575-70525B2C8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C75A08-425B-46C3-96B0-FDF0FD33A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780D46-FFE2-44A3-AF7E-2BE1BF56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50839D-6994-45BB-BA7A-388FC035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A12126-F280-4FD8-86A0-EF882EC8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3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002F3-E776-4DC1-B167-2BC8C607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A91D1C-89BF-4EAD-BA6B-E6A8E38BD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77360-C0DE-4F5B-BF11-361928B4F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094F0B-36C6-4CD6-A459-84BB4481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728346-E753-4948-BAC4-E0F74CFE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148795-2EBB-47E6-9BDB-5AB5F84B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5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6ED9D4-035E-474D-BF81-87BFE54C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45DBEA-34A9-4B14-AE63-C1BFA4039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FA880-B612-4D70-B892-7CDC7570B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7EB7C-D02D-4469-A9EB-727D97173236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E4580-EE0C-49A0-A2A9-EA877FD67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4AC1D-E191-4A32-AF90-4E5DB8D4F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3EA2B-87EE-47EB-900A-25CB1AA3E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0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FB26E-9CD2-4268-82A8-1460BAA1C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Toc</a:t>
            </a:r>
            <a:r>
              <a:rPr lang="ko-KR" altLang="en-US" dirty="0"/>
              <a:t>튀는 멘토링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C7408D-6D18-464D-9470-6F8C37EAE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4325"/>
            <a:ext cx="9144000" cy="590550"/>
          </a:xfrm>
        </p:spPr>
        <p:txBody>
          <a:bodyPr/>
          <a:lstStyle/>
          <a:p>
            <a:r>
              <a:rPr lang="en-US" altLang="ko-KR" dirty="0"/>
              <a:t>201944077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28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BC3C49-C021-4F05-B3E5-8BC5D58DA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03" y="563631"/>
            <a:ext cx="8702794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17E8C-4370-4194-8E67-2BFC5CC90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2" y="542831"/>
            <a:ext cx="8917635" cy="57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9B16F0-983F-47DB-9E7D-BF5381955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6" y="1520138"/>
            <a:ext cx="9366148" cy="38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1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o Do List - Chrome 2019-11-28 14-36-27">
            <a:hlinkClick r:id="" action="ppaction://media"/>
            <a:extLst>
              <a:ext uri="{FF2B5EF4-FFF2-40B4-BE49-F238E27FC236}">
                <a16:creationId xmlns:a16="http://schemas.microsoft.com/office/drawing/2014/main" id="{78E5F344-170E-4933-8FF7-12894B91FD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0586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</Words>
  <Application>Microsoft Office PowerPoint</Application>
  <PresentationFormat>와이드스크린</PresentationFormat>
  <Paragraphs>2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Toc튀는 멘토링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Toc튀는 멘토링</dc:title>
  <dc:creator>이 샘미</dc:creator>
  <cp:lastModifiedBy>이 샘미</cp:lastModifiedBy>
  <cp:revision>4</cp:revision>
  <dcterms:created xsi:type="dcterms:W3CDTF">2019-11-28T05:16:49Z</dcterms:created>
  <dcterms:modified xsi:type="dcterms:W3CDTF">2019-11-28T05:39:58Z</dcterms:modified>
</cp:coreProperties>
</file>